
<file path=[Content_Types].xml><?xml version="1.0" encoding="utf-8"?>
<Types xmlns="http://schemas.openxmlformats.org/package/2006/content-types">
  <Default Extension="emf" ContentType="image/x-emf"/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14" r:id="rId2"/>
    <p:sldId id="415" r:id="rId3"/>
    <p:sldId id="416" r:id="rId4"/>
    <p:sldId id="417" r:id="rId5"/>
    <p:sldId id="418" r:id="rId6"/>
    <p:sldId id="413" r:id="rId7"/>
    <p:sldId id="419" r:id="rId8"/>
    <p:sldId id="421" r:id="rId9"/>
    <p:sldId id="420" r:id="rId10"/>
    <p:sldId id="422" r:id="rId11"/>
    <p:sldId id="423" r:id="rId12"/>
    <p:sldId id="424" r:id="rId13"/>
    <p:sldId id="425" r:id="rId14"/>
    <p:sldId id="426" r:id="rId15"/>
  </p:sldIdLst>
  <p:sldSz cx="9144000" cy="5143500" type="screen16x9"/>
  <p:notesSz cx="6858000" cy="9661525"/>
  <p:custShowLst>
    <p:custShow name="Mustermann1" id="0">
      <p:sldLst/>
    </p:custShow>
  </p:custShow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500" kern="1200">
        <a:solidFill>
          <a:srgbClr val="0028AD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500" kern="1200">
        <a:solidFill>
          <a:srgbClr val="0028AD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500" kern="1200">
        <a:solidFill>
          <a:srgbClr val="0028AD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500" kern="1200">
        <a:solidFill>
          <a:srgbClr val="0028AD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500" kern="1200">
        <a:solidFill>
          <a:srgbClr val="0028AD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500" kern="1200">
        <a:solidFill>
          <a:srgbClr val="0028AD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500" kern="1200">
        <a:solidFill>
          <a:srgbClr val="0028AD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500" kern="1200">
        <a:solidFill>
          <a:srgbClr val="0028AD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500" kern="1200">
        <a:solidFill>
          <a:srgbClr val="0028AD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">
          <p15:clr>
            <a:srgbClr val="A4A3A4"/>
          </p15:clr>
        </p15:guide>
        <p15:guide id="2" orient="horz" pos="2863">
          <p15:clr>
            <a:srgbClr val="A4A3A4"/>
          </p15:clr>
        </p15:guide>
        <p15:guide id="3" orient="horz" pos="813">
          <p15:clr>
            <a:srgbClr val="A4A3A4"/>
          </p15:clr>
        </p15:guide>
        <p15:guide id="4" orient="horz" pos="3118">
          <p15:clr>
            <a:srgbClr val="A4A3A4"/>
          </p15:clr>
        </p15:guide>
        <p15:guide id="5" orient="horz" pos="365">
          <p15:clr>
            <a:srgbClr val="A4A3A4"/>
          </p15:clr>
        </p15:guide>
        <p15:guide id="6" orient="horz" pos="595">
          <p15:clr>
            <a:srgbClr val="A4A3A4"/>
          </p15:clr>
        </p15:guide>
        <p15:guide id="7" pos="2881">
          <p15:clr>
            <a:srgbClr val="A4A3A4"/>
          </p15:clr>
        </p15:guide>
        <p15:guide id="8" pos="293">
          <p15:clr>
            <a:srgbClr val="A4A3A4"/>
          </p15:clr>
        </p15:guide>
        <p15:guide id="9" pos="1394">
          <p15:clr>
            <a:srgbClr val="A4A3A4"/>
          </p15:clr>
        </p15:guide>
        <p15:guide id="10" pos="1303">
          <p15:clr>
            <a:srgbClr val="A4A3A4"/>
          </p15:clr>
        </p15:guide>
        <p15:guide id="11" orient="horz" pos="3096">
          <p15:clr>
            <a:srgbClr val="A4A3A4"/>
          </p15:clr>
        </p15:guide>
        <p15:guide id="12" orient="horz" pos="710">
          <p15:clr>
            <a:srgbClr val="A4A3A4"/>
          </p15:clr>
        </p15:guide>
        <p15:guide id="13" orient="horz" pos="2867">
          <p15:clr>
            <a:srgbClr val="A4A3A4"/>
          </p15:clr>
        </p15:guide>
        <p15:guide id="14" orient="horz" pos="361">
          <p15:clr>
            <a:srgbClr val="A4A3A4"/>
          </p15:clr>
        </p15:guide>
        <p15:guide id="15" pos="1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800000"/>
    <a:srgbClr val="990000"/>
    <a:srgbClr val="CC0000"/>
    <a:srgbClr val="FFCC00"/>
    <a:srgbClr val="005EAD"/>
    <a:srgbClr val="002F52"/>
    <a:srgbClr val="0037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5" autoAdjust="0"/>
    <p:restoredTop sz="95684" autoAdjust="0"/>
  </p:normalViewPr>
  <p:slideViewPr>
    <p:cSldViewPr snapToGrid="0" showGuides="1">
      <p:cViewPr>
        <p:scale>
          <a:sx n="116" d="100"/>
          <a:sy n="116" d="100"/>
        </p:scale>
        <p:origin x="72" y="267"/>
      </p:cViewPr>
      <p:guideLst>
        <p:guide orient="horz" pos="112"/>
        <p:guide orient="horz" pos="2863"/>
        <p:guide orient="horz" pos="813"/>
        <p:guide orient="horz" pos="3118"/>
        <p:guide orient="horz" pos="365"/>
        <p:guide orient="horz" pos="595"/>
        <p:guide pos="2881"/>
        <p:guide pos="293"/>
        <p:guide pos="1394"/>
        <p:guide pos="1303"/>
        <p:guide orient="horz" pos="3096"/>
        <p:guide orient="horz" pos="710"/>
        <p:guide orient="horz" pos="2867"/>
        <p:guide orient="horz" pos="361"/>
        <p:guide pos="1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1" d="100"/>
          <a:sy n="121" d="100"/>
        </p:scale>
        <p:origin x="-312" y="-112"/>
      </p:cViewPr>
      <p:guideLst>
        <p:guide orient="horz" pos="304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77338"/>
            <a:ext cx="2971800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177338"/>
            <a:ext cx="2971800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" charset="0"/>
              </a:defRPr>
            </a:lvl1pPr>
          </a:lstStyle>
          <a:p>
            <a:fld id="{D54606BC-1185-6343-8CD4-1A7CC7DA3AB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3944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3916363" y="536575"/>
            <a:ext cx="14692313" cy="8266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19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85750" y="8910638"/>
            <a:ext cx="62865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Textformatierung des Masters zu bearbeiten.</a:t>
            </a:r>
          </a:p>
        </p:txBody>
      </p:sp>
    </p:spTree>
    <p:extLst>
      <p:ext uri="{BB962C8B-B14F-4D97-AF65-F5344CB8AC3E}">
        <p14:creationId xmlns:p14="http://schemas.microsoft.com/office/powerpoint/2010/main" val="16122181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ctr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yntax" charset="0"/>
        <a:ea typeface="ＭＳ Ｐゴシック" charset="0"/>
        <a:cs typeface="+mn-cs"/>
      </a:defRPr>
    </a:lvl1pPr>
    <a:lvl2pPr marL="457200" algn="ctr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yntax" charset="0"/>
        <a:ea typeface="ＭＳ Ｐゴシック" charset="0"/>
        <a:cs typeface="+mn-cs"/>
      </a:defRPr>
    </a:lvl2pPr>
    <a:lvl3pPr marL="914400" algn="ctr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yntax" charset="0"/>
        <a:ea typeface="ＭＳ Ｐゴシック" charset="0"/>
        <a:cs typeface="+mn-cs"/>
      </a:defRPr>
    </a:lvl3pPr>
    <a:lvl4pPr marL="1371600" algn="ctr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yntax" charset="0"/>
        <a:ea typeface="ＭＳ Ｐゴシック" charset="0"/>
        <a:cs typeface="+mn-cs"/>
      </a:defRPr>
    </a:lvl4pPr>
    <a:lvl5pPr marL="1828800" algn="ctr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yntax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Monteärer</a:t>
            </a:r>
            <a:r>
              <a:rPr lang="de-DE" dirty="0"/>
              <a:t> Größen: </a:t>
            </a:r>
            <a:r>
              <a:rPr lang="de-DE" dirty="0">
                <a:sym typeface="Wingdings" panose="05000000000000000000" pitchFamily="2" charset="2"/>
              </a:rPr>
              <a:t> fehlende </a:t>
            </a:r>
            <a:r>
              <a:rPr lang="de-DE" dirty="0" err="1">
                <a:sym typeface="Wingdings" panose="05000000000000000000" pitchFamily="2" charset="2"/>
              </a:rPr>
              <a:t>ZukunftsPerspektive</a:t>
            </a:r>
            <a:r>
              <a:rPr lang="de-DE" dirty="0">
                <a:sym typeface="Wingdings" panose="05000000000000000000" pitchFamily="2" charset="2"/>
              </a:rPr>
              <a:t>(Forschung und Entwicklung, usw.) unberücksichtigt.</a:t>
            </a:r>
          </a:p>
          <a:p>
            <a:r>
              <a:rPr lang="de-DE" dirty="0">
                <a:sym typeface="Wingdings" panose="05000000000000000000" pitchFamily="2" charset="2"/>
              </a:rPr>
              <a:t>Kurzfristige Maßnahmen wie höhere Verschuldung und </a:t>
            </a:r>
            <a:r>
              <a:rPr lang="de-DE" dirty="0" err="1">
                <a:sym typeface="Wingdings" panose="05000000000000000000" pitchFamily="2" charset="2"/>
              </a:rPr>
              <a:t>kostensenkung</a:t>
            </a:r>
            <a:r>
              <a:rPr lang="de-DE" dirty="0">
                <a:sym typeface="Wingdings" panose="05000000000000000000" pitchFamily="2" charset="2"/>
              </a:rPr>
              <a:t> können langfristig schädlich sein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7331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6"/>
          <p:cNvSpPr>
            <a:spLocks noGrp="1"/>
          </p:cNvSpPr>
          <p:nvPr>
            <p:ph type="pic" sz="quarter" idx="11"/>
          </p:nvPr>
        </p:nvSpPr>
        <p:spPr>
          <a:xfrm>
            <a:off x="0" y="971447"/>
            <a:ext cx="9144000" cy="3215456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0" name="Bild 9" descr="FH-SWF_Logo-RGB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892" y="4280416"/>
            <a:ext cx="1966296" cy="722312"/>
          </a:xfrm>
          <a:prstGeom prst="rect">
            <a:avLst/>
          </a:prstGeom>
        </p:spPr>
      </p:pic>
      <p:pic>
        <p:nvPicPr>
          <p:cNvPr id="11" name="Bild 10" descr="Claim-RGB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8" y="4636051"/>
            <a:ext cx="1269759" cy="278849"/>
          </a:xfrm>
          <a:prstGeom prst="rect">
            <a:avLst/>
          </a:prstGeom>
        </p:spPr>
      </p:pic>
      <p:sp>
        <p:nvSpPr>
          <p:cNvPr id="12" name="Titel 6"/>
          <p:cNvSpPr>
            <a:spLocks noGrp="1"/>
          </p:cNvSpPr>
          <p:nvPr>
            <p:ph type="title" hasCustomPrompt="1"/>
          </p:nvPr>
        </p:nvSpPr>
        <p:spPr>
          <a:xfrm>
            <a:off x="249238" y="177800"/>
            <a:ext cx="8638960" cy="33655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anchor="b" anchorCtr="0"/>
          <a:lstStyle>
            <a:lvl1pPr>
              <a:defRPr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de-DE" dirty="0">
                <a:solidFill>
                  <a:schemeClr val="tx2"/>
                </a:solidFill>
                <a:latin typeface="Arial"/>
                <a:cs typeface="Arial"/>
              </a:rPr>
              <a:t>Headline (Arial 24 Pt, </a:t>
            </a:r>
            <a:r>
              <a:rPr lang="de-DE" dirty="0" err="1">
                <a:solidFill>
                  <a:schemeClr val="tx2"/>
                </a:solidFill>
                <a:latin typeface="Arial"/>
                <a:cs typeface="Arial"/>
              </a:rPr>
              <a:t>Bold</a:t>
            </a:r>
            <a:r>
              <a:rPr lang="de-DE" dirty="0">
                <a:solidFill>
                  <a:schemeClr val="tx2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13" name="Textplatzhalter 3" title="Test"/>
          <p:cNvSpPr>
            <a:spLocks noGrp="1"/>
          </p:cNvSpPr>
          <p:nvPr>
            <p:ph type="body" sz="quarter" idx="10" hasCustomPrompt="1"/>
          </p:nvPr>
        </p:nvSpPr>
        <p:spPr>
          <a:xfrm>
            <a:off x="249238" y="573087"/>
            <a:ext cx="8639175" cy="38555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005EAD"/>
              </a:buClr>
              <a:buSzTx/>
              <a:buFont typeface="Wingdings" charset="0"/>
              <a:buNone/>
              <a:tabLst/>
              <a:defRPr sz="1800" b="1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005EAD"/>
              </a:buClr>
              <a:buSzTx/>
              <a:buFont typeface="Wingdings" charset="0"/>
              <a:buNone/>
              <a:tabLst/>
              <a:defRPr/>
            </a:pPr>
            <a:r>
              <a:rPr lang="de-DE" dirty="0"/>
              <a:t>Subheadline (Arial 18 Pt, </a:t>
            </a:r>
            <a:r>
              <a:rPr lang="de-DE" dirty="0" err="1"/>
              <a:t>Bold</a:t>
            </a:r>
            <a:r>
              <a:rPr lang="de-DE" dirty="0"/>
              <a:t>)</a:t>
            </a:r>
          </a:p>
          <a:p>
            <a:pPr lvl="0"/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 bwMode="auto">
          <a:xfrm>
            <a:off x="0" y="950913"/>
            <a:ext cx="9144000" cy="3600450"/>
          </a:xfrm>
          <a:prstGeom prst="rect">
            <a:avLst/>
          </a:prstGeom>
          <a:solidFill>
            <a:schemeClr val="accent5"/>
          </a:solidFill>
          <a:ln w="1270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249238" y="1127125"/>
            <a:ext cx="8648699" cy="3424238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buClr>
                <a:srgbClr val="005EAD"/>
              </a:buClr>
              <a:defRPr/>
            </a:lvl1pPr>
            <a:lvl2pPr marL="631825" indent="-180975"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4" name="Bild 13" descr="FH-SWF_Logo-RGB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11" y="4581115"/>
            <a:ext cx="1061911" cy="390090"/>
          </a:xfrm>
          <a:prstGeom prst="rect">
            <a:avLst/>
          </a:prstGeom>
        </p:spPr>
      </p:pic>
      <p:sp>
        <p:nvSpPr>
          <p:cNvPr id="15" name="Text Box 149"/>
          <p:cNvSpPr txBox="1">
            <a:spLocks noChangeArrowheads="1"/>
          </p:cNvSpPr>
          <p:nvPr userDrawn="1"/>
        </p:nvSpPr>
        <p:spPr bwMode="auto">
          <a:xfrm>
            <a:off x="241300" y="4791639"/>
            <a:ext cx="6820207" cy="12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/>
          <a:p>
            <a:pPr algn="l">
              <a:spcBef>
                <a:spcPct val="50000"/>
              </a:spcBef>
            </a:pPr>
            <a:r>
              <a:rPr lang="de-DE" sz="800" dirty="0">
                <a:solidFill>
                  <a:schemeClr val="tx1"/>
                </a:solidFill>
              </a:rPr>
              <a:t>Folie </a:t>
            </a:r>
            <a:fld id="{44BA279E-E9BC-D743-974C-EFE8A41952FB}" type="slidenum">
              <a:rPr lang="de-DE" sz="800" smtClean="0">
                <a:solidFill>
                  <a:schemeClr val="tx1"/>
                </a:solidFill>
              </a:rPr>
              <a:pPr algn="l">
                <a:spcBef>
                  <a:spcPct val="50000"/>
                </a:spcBef>
              </a:pPr>
              <a:t>‹Nr.›</a:t>
            </a:fld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1300" y="4645742"/>
            <a:ext cx="6829732" cy="13929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>
              <a:defRPr lang="de-DE" sz="800" dirty="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/>
              <a:t>Autor (4/2022)</a:t>
            </a:r>
          </a:p>
        </p:txBody>
      </p:sp>
      <p:sp>
        <p:nvSpPr>
          <p:cNvPr id="17" name="Titel 6"/>
          <p:cNvSpPr>
            <a:spLocks noGrp="1"/>
          </p:cNvSpPr>
          <p:nvPr>
            <p:ph type="title" hasCustomPrompt="1"/>
          </p:nvPr>
        </p:nvSpPr>
        <p:spPr>
          <a:xfrm>
            <a:off x="249238" y="177800"/>
            <a:ext cx="8638960" cy="33655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anchor="b" anchorCtr="0"/>
          <a:lstStyle>
            <a:lvl1pPr>
              <a:defRPr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de-DE" dirty="0">
                <a:solidFill>
                  <a:schemeClr val="tx2"/>
                </a:solidFill>
                <a:latin typeface="Arial"/>
                <a:cs typeface="Arial"/>
              </a:rPr>
              <a:t>Headline (Arial 24 Pt, </a:t>
            </a:r>
            <a:r>
              <a:rPr lang="de-DE" dirty="0" err="1">
                <a:solidFill>
                  <a:schemeClr val="tx2"/>
                </a:solidFill>
                <a:latin typeface="Arial"/>
                <a:cs typeface="Arial"/>
              </a:rPr>
              <a:t>Bold</a:t>
            </a:r>
            <a:r>
              <a:rPr lang="de-DE" dirty="0">
                <a:solidFill>
                  <a:schemeClr val="tx2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18" name="Textplatzhalter 3" title="Test"/>
          <p:cNvSpPr>
            <a:spLocks noGrp="1"/>
          </p:cNvSpPr>
          <p:nvPr>
            <p:ph type="body" sz="quarter" idx="10" hasCustomPrompt="1"/>
          </p:nvPr>
        </p:nvSpPr>
        <p:spPr>
          <a:xfrm>
            <a:off x="249238" y="573087"/>
            <a:ext cx="8639175" cy="38555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005EAD"/>
              </a:buClr>
              <a:buSzTx/>
              <a:buFont typeface="Wingdings" charset="0"/>
              <a:buNone/>
              <a:tabLst/>
              <a:defRPr sz="1800" b="1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005EAD"/>
              </a:buClr>
              <a:buSzTx/>
              <a:buFont typeface="Wingdings" charset="0"/>
              <a:buNone/>
              <a:tabLst/>
              <a:defRPr/>
            </a:pPr>
            <a:r>
              <a:rPr lang="de-DE" dirty="0"/>
              <a:t>Subheadline (Arial 18 Pt, </a:t>
            </a:r>
            <a:r>
              <a:rPr lang="de-DE" dirty="0" err="1"/>
              <a:t>Bold</a:t>
            </a:r>
            <a:r>
              <a:rPr lang="de-DE" dirty="0"/>
              <a:t>)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928897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 bwMode="auto">
          <a:xfrm>
            <a:off x="0" y="950913"/>
            <a:ext cx="9144000" cy="3600450"/>
          </a:xfrm>
          <a:prstGeom prst="rect">
            <a:avLst/>
          </a:prstGeom>
          <a:solidFill>
            <a:schemeClr val="accent5"/>
          </a:solidFill>
          <a:ln w="1270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14" name="Bild 13" descr="FH-SWF_Logo-RGB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11" y="4581115"/>
            <a:ext cx="1061911" cy="390090"/>
          </a:xfrm>
          <a:prstGeom prst="rect">
            <a:avLst/>
          </a:prstGeom>
        </p:spPr>
      </p:pic>
      <p:sp>
        <p:nvSpPr>
          <p:cNvPr id="15" name="Text Box 149"/>
          <p:cNvSpPr txBox="1">
            <a:spLocks noChangeArrowheads="1"/>
          </p:cNvSpPr>
          <p:nvPr userDrawn="1"/>
        </p:nvSpPr>
        <p:spPr bwMode="auto">
          <a:xfrm>
            <a:off x="241300" y="4791639"/>
            <a:ext cx="6820207" cy="12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/>
          <a:p>
            <a:pPr algn="l">
              <a:spcBef>
                <a:spcPct val="50000"/>
              </a:spcBef>
            </a:pPr>
            <a:r>
              <a:rPr lang="de-DE" sz="800" dirty="0">
                <a:solidFill>
                  <a:schemeClr val="tx1"/>
                </a:solidFill>
              </a:rPr>
              <a:t>Folie </a:t>
            </a:r>
            <a:fld id="{44BA279E-E9BC-D743-974C-EFE8A41952FB}" type="slidenum">
              <a:rPr lang="de-DE" sz="800" smtClean="0">
                <a:solidFill>
                  <a:schemeClr val="tx1"/>
                </a:solidFill>
              </a:rPr>
              <a:pPr algn="l">
                <a:spcBef>
                  <a:spcPct val="50000"/>
                </a:spcBef>
              </a:pPr>
              <a:t>‹Nr.›</a:t>
            </a:fld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1300" y="4645742"/>
            <a:ext cx="6829732" cy="13929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>
              <a:defRPr lang="de-DE" sz="800" dirty="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/>
              <a:t>Autor (4/2022)</a:t>
            </a:r>
          </a:p>
        </p:txBody>
      </p:sp>
      <p:sp>
        <p:nvSpPr>
          <p:cNvPr id="17" name="Titel 6"/>
          <p:cNvSpPr>
            <a:spLocks noGrp="1"/>
          </p:cNvSpPr>
          <p:nvPr>
            <p:ph type="title" hasCustomPrompt="1"/>
          </p:nvPr>
        </p:nvSpPr>
        <p:spPr>
          <a:xfrm>
            <a:off x="249238" y="177800"/>
            <a:ext cx="8638960" cy="33655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anchor="b" anchorCtr="0"/>
          <a:lstStyle>
            <a:lvl1pPr>
              <a:defRPr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de-DE" dirty="0">
                <a:solidFill>
                  <a:schemeClr val="tx2"/>
                </a:solidFill>
                <a:latin typeface="Arial"/>
                <a:cs typeface="Arial"/>
              </a:rPr>
              <a:t>Headline (Arial 24 Pt, </a:t>
            </a:r>
            <a:r>
              <a:rPr lang="de-DE" dirty="0" err="1">
                <a:solidFill>
                  <a:schemeClr val="tx2"/>
                </a:solidFill>
                <a:latin typeface="Arial"/>
                <a:cs typeface="Arial"/>
              </a:rPr>
              <a:t>Bold</a:t>
            </a:r>
            <a:r>
              <a:rPr lang="de-DE" dirty="0">
                <a:solidFill>
                  <a:schemeClr val="tx2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18" name="Textplatzhalter 3" title="Test"/>
          <p:cNvSpPr>
            <a:spLocks noGrp="1"/>
          </p:cNvSpPr>
          <p:nvPr>
            <p:ph type="body" sz="quarter" idx="10" hasCustomPrompt="1"/>
          </p:nvPr>
        </p:nvSpPr>
        <p:spPr>
          <a:xfrm>
            <a:off x="249238" y="573087"/>
            <a:ext cx="8639175" cy="38555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005EAD"/>
              </a:buClr>
              <a:buSzTx/>
              <a:buFont typeface="Wingdings" charset="0"/>
              <a:buNone/>
              <a:tabLst/>
              <a:defRPr sz="1800" b="1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005EAD"/>
              </a:buClr>
              <a:buSzTx/>
              <a:buFont typeface="Wingdings" charset="0"/>
              <a:buNone/>
              <a:tabLst/>
              <a:defRPr/>
            </a:pPr>
            <a:r>
              <a:rPr lang="de-DE" dirty="0"/>
              <a:t>Subheadline (Arial 18 Pt, </a:t>
            </a:r>
            <a:r>
              <a:rPr lang="de-DE" dirty="0" err="1"/>
              <a:t>Bold</a:t>
            </a:r>
            <a:r>
              <a:rPr lang="de-DE" dirty="0"/>
              <a:t>)</a:t>
            </a:r>
          </a:p>
          <a:p>
            <a:pPr lvl="0"/>
            <a:endParaRPr lang="de-DE" dirty="0"/>
          </a:p>
        </p:txBody>
      </p:sp>
      <p:sp>
        <p:nvSpPr>
          <p:cNvPr id="19" name="Inhaltsplatzhalter 2"/>
          <p:cNvSpPr>
            <a:spLocks noGrp="1"/>
          </p:cNvSpPr>
          <p:nvPr>
            <p:ph idx="1"/>
          </p:nvPr>
        </p:nvSpPr>
        <p:spPr>
          <a:xfrm>
            <a:off x="4796401" y="1127125"/>
            <a:ext cx="4083050" cy="3424238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buClr>
                <a:srgbClr val="005EAD"/>
              </a:buClr>
              <a:defRPr/>
            </a:lvl1pPr>
            <a:lvl2pPr marL="631825" indent="-180975"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0" name="Inhaltsplatzhalter 2"/>
          <p:cNvSpPr>
            <a:spLocks noGrp="1"/>
          </p:cNvSpPr>
          <p:nvPr>
            <p:ph idx="12"/>
          </p:nvPr>
        </p:nvSpPr>
        <p:spPr>
          <a:xfrm>
            <a:off x="249238" y="1127125"/>
            <a:ext cx="4083050" cy="3424238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buClr>
                <a:srgbClr val="005EAD"/>
              </a:buClr>
              <a:defRPr/>
            </a:lvl1pPr>
            <a:lvl2pPr marL="631825" indent="-180975"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135309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t 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 bwMode="auto">
          <a:xfrm>
            <a:off x="0" y="950913"/>
            <a:ext cx="9144000" cy="3600450"/>
          </a:xfrm>
          <a:prstGeom prst="rect">
            <a:avLst/>
          </a:prstGeom>
          <a:solidFill>
            <a:schemeClr val="accent5"/>
          </a:solidFill>
          <a:ln w="1270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14" name="Bild 13" descr="FH-SWF_Logo-RGB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11" y="4581115"/>
            <a:ext cx="1061911" cy="390090"/>
          </a:xfrm>
          <a:prstGeom prst="rect">
            <a:avLst/>
          </a:prstGeom>
        </p:spPr>
      </p:pic>
      <p:sp>
        <p:nvSpPr>
          <p:cNvPr id="15" name="Text Box 149"/>
          <p:cNvSpPr txBox="1">
            <a:spLocks noChangeArrowheads="1"/>
          </p:cNvSpPr>
          <p:nvPr userDrawn="1"/>
        </p:nvSpPr>
        <p:spPr bwMode="auto">
          <a:xfrm>
            <a:off x="241300" y="4791639"/>
            <a:ext cx="6820207" cy="12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/>
          <a:p>
            <a:pPr algn="l">
              <a:spcBef>
                <a:spcPct val="50000"/>
              </a:spcBef>
            </a:pPr>
            <a:r>
              <a:rPr lang="de-DE" sz="800" dirty="0">
                <a:solidFill>
                  <a:schemeClr val="tx1"/>
                </a:solidFill>
              </a:rPr>
              <a:t>Folie </a:t>
            </a:r>
            <a:fld id="{44BA279E-E9BC-D743-974C-EFE8A41952FB}" type="slidenum">
              <a:rPr lang="de-DE" sz="800" smtClean="0">
                <a:solidFill>
                  <a:schemeClr val="tx1"/>
                </a:solidFill>
              </a:rPr>
              <a:pPr algn="l">
                <a:spcBef>
                  <a:spcPct val="50000"/>
                </a:spcBef>
              </a:pPr>
              <a:t>‹Nr.›</a:t>
            </a:fld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1300" y="4645742"/>
            <a:ext cx="6829732" cy="13929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>
              <a:defRPr lang="de-DE" sz="800" dirty="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/>
              <a:t>Autor (4/2022)</a:t>
            </a:r>
          </a:p>
        </p:txBody>
      </p:sp>
      <p:sp>
        <p:nvSpPr>
          <p:cNvPr id="17" name="Titel 6"/>
          <p:cNvSpPr>
            <a:spLocks noGrp="1"/>
          </p:cNvSpPr>
          <p:nvPr>
            <p:ph type="title" hasCustomPrompt="1"/>
          </p:nvPr>
        </p:nvSpPr>
        <p:spPr>
          <a:xfrm>
            <a:off x="249238" y="177800"/>
            <a:ext cx="8638960" cy="33655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anchor="b" anchorCtr="0"/>
          <a:lstStyle>
            <a:lvl1pPr>
              <a:defRPr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de-DE" dirty="0">
                <a:solidFill>
                  <a:schemeClr val="tx2"/>
                </a:solidFill>
                <a:latin typeface="Arial"/>
                <a:cs typeface="Arial"/>
              </a:rPr>
              <a:t>Headline (Arial 24 Pt, </a:t>
            </a:r>
            <a:r>
              <a:rPr lang="de-DE" dirty="0" err="1">
                <a:solidFill>
                  <a:schemeClr val="tx2"/>
                </a:solidFill>
                <a:latin typeface="Arial"/>
                <a:cs typeface="Arial"/>
              </a:rPr>
              <a:t>Bold</a:t>
            </a:r>
            <a:r>
              <a:rPr lang="de-DE" dirty="0">
                <a:solidFill>
                  <a:schemeClr val="tx2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18" name="Textplatzhalter 3" title="Test"/>
          <p:cNvSpPr>
            <a:spLocks noGrp="1"/>
          </p:cNvSpPr>
          <p:nvPr>
            <p:ph type="body" sz="quarter" idx="10" hasCustomPrompt="1"/>
          </p:nvPr>
        </p:nvSpPr>
        <p:spPr>
          <a:xfrm>
            <a:off x="249238" y="573087"/>
            <a:ext cx="8639175" cy="38555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005EAD"/>
              </a:buClr>
              <a:buSzTx/>
              <a:buFont typeface="Wingdings" charset="0"/>
              <a:buNone/>
              <a:tabLst/>
              <a:defRPr sz="1800" b="1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005EAD"/>
              </a:buClr>
              <a:buSzTx/>
              <a:buFont typeface="Wingdings" charset="0"/>
              <a:buNone/>
              <a:tabLst/>
              <a:defRPr/>
            </a:pPr>
            <a:r>
              <a:rPr lang="de-DE" dirty="0"/>
              <a:t>Subheadline (Arial 18 Pt, </a:t>
            </a:r>
            <a:r>
              <a:rPr lang="de-DE" dirty="0" err="1"/>
              <a:t>Bold</a:t>
            </a:r>
            <a:r>
              <a:rPr lang="de-DE" dirty="0"/>
              <a:t>)</a:t>
            </a:r>
          </a:p>
          <a:p>
            <a:pPr lvl="0"/>
            <a:endParaRPr lang="de-DE" dirty="0"/>
          </a:p>
        </p:txBody>
      </p:sp>
      <p:sp>
        <p:nvSpPr>
          <p:cNvPr id="9" name="Textplatzhalter 3" title="Test"/>
          <p:cNvSpPr>
            <a:spLocks noGrp="1"/>
          </p:cNvSpPr>
          <p:nvPr>
            <p:ph type="body" sz="quarter" idx="12" hasCustomPrompt="1"/>
          </p:nvPr>
        </p:nvSpPr>
        <p:spPr>
          <a:xfrm>
            <a:off x="249238" y="1127125"/>
            <a:ext cx="8639175" cy="249391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005EAD"/>
              </a:buClr>
              <a:buSzTx/>
              <a:buFont typeface="Wingdings" charset="0"/>
              <a:buNone/>
              <a:tabLst/>
              <a:defRPr sz="1600" b="1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005EAD"/>
              </a:buClr>
              <a:buSzTx/>
              <a:buFont typeface="Wingdings" charset="0"/>
              <a:buNone/>
              <a:tabLst/>
              <a:defRPr/>
            </a:pPr>
            <a:r>
              <a:rPr lang="de-DE" dirty="0"/>
              <a:t>Abschnittsüberschrift (Arial 16 Pt, </a:t>
            </a:r>
            <a:r>
              <a:rPr lang="de-DE" dirty="0" err="1"/>
              <a:t>Bold</a:t>
            </a:r>
            <a:r>
              <a:rPr lang="de-DE" dirty="0"/>
              <a:t>)</a:t>
            </a:r>
          </a:p>
          <a:p>
            <a:pPr lvl="0"/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idx="14"/>
          </p:nvPr>
        </p:nvSpPr>
        <p:spPr>
          <a:xfrm>
            <a:off x="249238" y="1493838"/>
            <a:ext cx="8640506" cy="3057525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buClr>
                <a:srgbClr val="005EAD"/>
              </a:buClr>
              <a:defRPr/>
            </a:lvl1pPr>
            <a:lvl2pPr marL="631825" indent="-180975"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172777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 mit 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 bwMode="auto">
          <a:xfrm>
            <a:off x="0" y="950913"/>
            <a:ext cx="9144000" cy="3600450"/>
          </a:xfrm>
          <a:prstGeom prst="rect">
            <a:avLst/>
          </a:prstGeom>
          <a:solidFill>
            <a:schemeClr val="accent5"/>
          </a:solidFill>
          <a:ln w="1270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14" name="Bild 13" descr="FH-SWF_Logo-RGB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11" y="4581115"/>
            <a:ext cx="1061911" cy="390090"/>
          </a:xfrm>
          <a:prstGeom prst="rect">
            <a:avLst/>
          </a:prstGeom>
        </p:spPr>
      </p:pic>
      <p:sp>
        <p:nvSpPr>
          <p:cNvPr id="15" name="Text Box 149"/>
          <p:cNvSpPr txBox="1">
            <a:spLocks noChangeArrowheads="1"/>
          </p:cNvSpPr>
          <p:nvPr userDrawn="1"/>
        </p:nvSpPr>
        <p:spPr bwMode="auto">
          <a:xfrm>
            <a:off x="241300" y="4791639"/>
            <a:ext cx="6820207" cy="12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/>
          <a:p>
            <a:pPr algn="l">
              <a:spcBef>
                <a:spcPct val="50000"/>
              </a:spcBef>
            </a:pPr>
            <a:r>
              <a:rPr lang="de-DE" sz="800" dirty="0">
                <a:solidFill>
                  <a:schemeClr val="tx1"/>
                </a:solidFill>
              </a:rPr>
              <a:t>Folie </a:t>
            </a:r>
            <a:fld id="{44BA279E-E9BC-D743-974C-EFE8A41952FB}" type="slidenum">
              <a:rPr lang="de-DE" sz="800" smtClean="0">
                <a:solidFill>
                  <a:schemeClr val="tx1"/>
                </a:solidFill>
              </a:rPr>
              <a:pPr algn="l">
                <a:spcBef>
                  <a:spcPct val="50000"/>
                </a:spcBef>
              </a:pPr>
              <a:t>‹Nr.›</a:t>
            </a:fld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1300" y="4645742"/>
            <a:ext cx="6829732" cy="13929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>
              <a:defRPr lang="de-DE" sz="800" dirty="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/>
              <a:t>Autor (4/2022)</a:t>
            </a:r>
          </a:p>
        </p:txBody>
      </p:sp>
      <p:sp>
        <p:nvSpPr>
          <p:cNvPr id="17" name="Titel 6"/>
          <p:cNvSpPr>
            <a:spLocks noGrp="1"/>
          </p:cNvSpPr>
          <p:nvPr>
            <p:ph type="title" hasCustomPrompt="1"/>
          </p:nvPr>
        </p:nvSpPr>
        <p:spPr>
          <a:xfrm>
            <a:off x="249238" y="177800"/>
            <a:ext cx="8638960" cy="33655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anchor="b" anchorCtr="0"/>
          <a:lstStyle>
            <a:lvl1pPr>
              <a:defRPr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de-DE" dirty="0">
                <a:solidFill>
                  <a:schemeClr val="tx2"/>
                </a:solidFill>
                <a:latin typeface="Arial"/>
                <a:cs typeface="Arial"/>
              </a:rPr>
              <a:t>Headline (Arial 24 Pt, </a:t>
            </a:r>
            <a:r>
              <a:rPr lang="de-DE" dirty="0" err="1">
                <a:solidFill>
                  <a:schemeClr val="tx2"/>
                </a:solidFill>
                <a:latin typeface="Arial"/>
                <a:cs typeface="Arial"/>
              </a:rPr>
              <a:t>Bold</a:t>
            </a:r>
            <a:r>
              <a:rPr lang="de-DE" dirty="0">
                <a:solidFill>
                  <a:schemeClr val="tx2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18" name="Textplatzhalter 3" title="Test"/>
          <p:cNvSpPr>
            <a:spLocks noGrp="1"/>
          </p:cNvSpPr>
          <p:nvPr>
            <p:ph type="body" sz="quarter" idx="10" hasCustomPrompt="1"/>
          </p:nvPr>
        </p:nvSpPr>
        <p:spPr>
          <a:xfrm>
            <a:off x="249238" y="573087"/>
            <a:ext cx="8639175" cy="38555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005EAD"/>
              </a:buClr>
              <a:buSzTx/>
              <a:buFont typeface="Wingdings" charset="0"/>
              <a:buNone/>
              <a:tabLst/>
              <a:defRPr sz="1800" b="1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005EAD"/>
              </a:buClr>
              <a:buSzTx/>
              <a:buFont typeface="Wingdings" charset="0"/>
              <a:buNone/>
              <a:tabLst/>
              <a:defRPr/>
            </a:pPr>
            <a:r>
              <a:rPr lang="de-DE" dirty="0"/>
              <a:t>Subheadline (Arial 18 Pt, </a:t>
            </a:r>
            <a:r>
              <a:rPr lang="de-DE" dirty="0" err="1"/>
              <a:t>Bold</a:t>
            </a:r>
            <a:r>
              <a:rPr lang="de-DE" dirty="0"/>
              <a:t>)</a:t>
            </a:r>
          </a:p>
          <a:p>
            <a:pPr lvl="0"/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3"/>
          </p:nvPr>
        </p:nvSpPr>
        <p:spPr>
          <a:xfrm>
            <a:off x="4825416" y="1489076"/>
            <a:ext cx="4081885" cy="3062288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buClr>
                <a:srgbClr val="005EAD"/>
              </a:buClr>
              <a:defRPr/>
            </a:lvl1pPr>
            <a:lvl2pPr marL="631825" indent="-180975"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0" name="Textplatzhalter 3" title="Test"/>
          <p:cNvSpPr>
            <a:spLocks noGrp="1"/>
          </p:cNvSpPr>
          <p:nvPr>
            <p:ph type="body" sz="quarter" idx="12" hasCustomPrompt="1"/>
          </p:nvPr>
        </p:nvSpPr>
        <p:spPr>
          <a:xfrm>
            <a:off x="249238" y="1127125"/>
            <a:ext cx="8639175" cy="249391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005EAD"/>
              </a:buClr>
              <a:buSzTx/>
              <a:buFont typeface="Wingdings" charset="0"/>
              <a:buNone/>
              <a:tabLst/>
              <a:defRPr sz="1600" b="1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005EAD"/>
              </a:buClr>
              <a:buSzTx/>
              <a:buFont typeface="Wingdings" charset="0"/>
              <a:buNone/>
              <a:tabLst/>
              <a:defRPr/>
            </a:pPr>
            <a:r>
              <a:rPr lang="de-DE" dirty="0"/>
              <a:t>Abschnittsüberschrift (Arial 16 Pt, </a:t>
            </a:r>
            <a:r>
              <a:rPr lang="de-DE" dirty="0" err="1"/>
              <a:t>Bold</a:t>
            </a:r>
            <a:r>
              <a:rPr lang="de-DE" dirty="0"/>
              <a:t>)</a:t>
            </a:r>
          </a:p>
          <a:p>
            <a:pPr lvl="0"/>
            <a:endParaRPr lang="de-DE" dirty="0"/>
          </a:p>
        </p:txBody>
      </p:sp>
      <p:sp>
        <p:nvSpPr>
          <p:cNvPr id="21" name="Inhaltsplatzhalter 2"/>
          <p:cNvSpPr>
            <a:spLocks noGrp="1"/>
          </p:cNvSpPr>
          <p:nvPr>
            <p:ph idx="15"/>
          </p:nvPr>
        </p:nvSpPr>
        <p:spPr>
          <a:xfrm>
            <a:off x="249238" y="1493838"/>
            <a:ext cx="4104299" cy="3057525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buClr>
                <a:srgbClr val="005EAD"/>
              </a:buClr>
              <a:defRPr/>
            </a:lvl1pPr>
            <a:lvl2pPr marL="631825" indent="-180975"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706108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FH-SWF_Logo-RGB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11" y="4581115"/>
            <a:ext cx="1061911" cy="390090"/>
          </a:xfrm>
          <a:prstGeom prst="rect">
            <a:avLst/>
          </a:prstGeom>
        </p:spPr>
      </p:pic>
      <p:sp>
        <p:nvSpPr>
          <p:cNvPr id="15" name="Text Box 149"/>
          <p:cNvSpPr txBox="1">
            <a:spLocks noChangeArrowheads="1"/>
          </p:cNvSpPr>
          <p:nvPr userDrawn="1"/>
        </p:nvSpPr>
        <p:spPr bwMode="auto">
          <a:xfrm>
            <a:off x="241300" y="4791639"/>
            <a:ext cx="6820207" cy="12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/>
          <a:p>
            <a:pPr algn="l">
              <a:spcBef>
                <a:spcPct val="50000"/>
              </a:spcBef>
            </a:pPr>
            <a:r>
              <a:rPr lang="de-DE" sz="800" dirty="0">
                <a:solidFill>
                  <a:schemeClr val="tx1"/>
                </a:solidFill>
              </a:rPr>
              <a:t>Folie </a:t>
            </a:r>
            <a:fld id="{44BA279E-E9BC-D743-974C-EFE8A41952FB}" type="slidenum">
              <a:rPr lang="de-DE" sz="800" smtClean="0">
                <a:solidFill>
                  <a:schemeClr val="tx1"/>
                </a:solidFill>
              </a:rPr>
              <a:pPr algn="l">
                <a:spcBef>
                  <a:spcPct val="50000"/>
                </a:spcBef>
              </a:pPr>
              <a:t>‹Nr.›</a:t>
            </a:fld>
            <a:endParaRPr lang="de-DE" sz="800" dirty="0">
              <a:solidFill>
                <a:schemeClr val="tx1"/>
              </a:solidFill>
            </a:endParaRPr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1300" y="4645742"/>
            <a:ext cx="6829732" cy="13929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>
              <a:defRPr lang="de-DE" sz="800" dirty="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/>
              <a:t>Autor (4/2022)</a:t>
            </a:r>
          </a:p>
        </p:txBody>
      </p:sp>
      <p:sp>
        <p:nvSpPr>
          <p:cNvPr id="17" name="Titel 6"/>
          <p:cNvSpPr>
            <a:spLocks noGrp="1"/>
          </p:cNvSpPr>
          <p:nvPr>
            <p:ph type="title" hasCustomPrompt="1"/>
          </p:nvPr>
        </p:nvSpPr>
        <p:spPr>
          <a:xfrm>
            <a:off x="249238" y="177800"/>
            <a:ext cx="8638960" cy="33655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anchor="b" anchorCtr="0"/>
          <a:lstStyle>
            <a:lvl1pPr>
              <a:defRPr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de-DE" dirty="0">
                <a:solidFill>
                  <a:schemeClr val="tx2"/>
                </a:solidFill>
                <a:latin typeface="Arial"/>
                <a:cs typeface="Arial"/>
              </a:rPr>
              <a:t>Headline (Arial 24 Pt, </a:t>
            </a:r>
            <a:r>
              <a:rPr lang="de-DE" dirty="0" err="1">
                <a:solidFill>
                  <a:schemeClr val="tx2"/>
                </a:solidFill>
                <a:latin typeface="Arial"/>
                <a:cs typeface="Arial"/>
              </a:rPr>
              <a:t>Bold</a:t>
            </a:r>
            <a:r>
              <a:rPr lang="de-DE" dirty="0">
                <a:solidFill>
                  <a:schemeClr val="tx2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18" name="Textplatzhalter 3" title="Test"/>
          <p:cNvSpPr>
            <a:spLocks noGrp="1"/>
          </p:cNvSpPr>
          <p:nvPr>
            <p:ph type="body" sz="quarter" idx="10" hasCustomPrompt="1"/>
          </p:nvPr>
        </p:nvSpPr>
        <p:spPr>
          <a:xfrm>
            <a:off x="249238" y="573087"/>
            <a:ext cx="8639175" cy="38555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005EAD"/>
              </a:buClr>
              <a:buSzTx/>
              <a:buFont typeface="Wingdings" charset="0"/>
              <a:buNone/>
              <a:tabLst/>
              <a:defRPr sz="1800" b="1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rgbClr val="005EAD"/>
              </a:buClr>
              <a:buSzTx/>
              <a:buFont typeface="Wingdings" charset="0"/>
              <a:buNone/>
              <a:tabLst/>
              <a:defRPr/>
            </a:pPr>
            <a:r>
              <a:rPr lang="de-DE" dirty="0"/>
              <a:t>Subheadline (Arial 18 Pt, </a:t>
            </a:r>
            <a:r>
              <a:rPr lang="de-DE" dirty="0" err="1"/>
              <a:t>Bold</a:t>
            </a:r>
            <a:r>
              <a:rPr lang="de-DE" dirty="0"/>
              <a:t>)</a:t>
            </a:r>
          </a:p>
          <a:p>
            <a:pPr lvl="0"/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 bwMode="auto">
          <a:xfrm>
            <a:off x="0" y="934955"/>
            <a:ext cx="4575175" cy="0"/>
          </a:xfrm>
          <a:prstGeom prst="line">
            <a:avLst/>
          </a:prstGeom>
          <a:noFill/>
          <a:ln w="38100" cap="rnd" cmpd="sng" algn="ctr">
            <a:solidFill>
              <a:srgbClr val="BE006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249238" y="1127125"/>
            <a:ext cx="8648699" cy="34242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EAD"/>
              </a:buClr>
              <a:buNone/>
              <a:defRPr/>
            </a:lvl1pPr>
            <a:lvl2pPr marL="631825" indent="-180975"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8090283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EA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188913" indent="-188913" algn="l" rtl="0" eaLnBrk="1" fontAlgn="base" hangingPunct="1">
        <a:spcBef>
          <a:spcPct val="0"/>
        </a:spcBef>
        <a:spcAft>
          <a:spcPct val="30000"/>
        </a:spcAft>
        <a:buClr>
          <a:srgbClr val="005EAD"/>
        </a:buClr>
        <a:buFont typeface="Wingdings" charset="0"/>
        <a:buChar char="§"/>
        <a:defRPr sz="1600">
          <a:solidFill>
            <a:schemeClr val="tx1"/>
          </a:solidFill>
          <a:latin typeface="Arial"/>
          <a:ea typeface="+mn-ea"/>
          <a:cs typeface="Arial"/>
        </a:defRPr>
      </a:lvl1pPr>
      <a:lvl2pPr marL="665163" indent="-285750" algn="l" rtl="0" eaLnBrk="1" fontAlgn="base" hangingPunct="1">
        <a:spcBef>
          <a:spcPct val="0"/>
        </a:spcBef>
        <a:spcAft>
          <a:spcPct val="30000"/>
        </a:spcAft>
        <a:buClr>
          <a:srgbClr val="005EAD"/>
        </a:buClr>
        <a:buFont typeface="Wingdings" charset="0"/>
        <a:buChar char="§"/>
        <a:defRPr sz="1600">
          <a:solidFill>
            <a:schemeClr val="tx1"/>
          </a:solidFill>
          <a:latin typeface="Arial"/>
          <a:ea typeface="+mn-ea"/>
          <a:cs typeface="Arial"/>
        </a:defRPr>
      </a:lvl2pPr>
      <a:lvl3pPr marL="1084263" indent="-228600" algn="l" rtl="0" eaLnBrk="1" fontAlgn="base" hangingPunct="1">
        <a:spcBef>
          <a:spcPct val="0"/>
        </a:spcBef>
        <a:spcAft>
          <a:spcPct val="30000"/>
        </a:spcAft>
        <a:buClr>
          <a:srgbClr val="005EAD"/>
        </a:buClr>
        <a:buFont typeface="Wingdings" charset="0"/>
        <a:buChar char="§"/>
        <a:defRPr sz="1600">
          <a:solidFill>
            <a:schemeClr val="tx1"/>
          </a:solidFill>
          <a:latin typeface="Arial"/>
          <a:ea typeface="+mn-ea"/>
          <a:cs typeface="Arial"/>
        </a:defRPr>
      </a:lvl3pPr>
      <a:lvl4pPr marL="1503363" indent="-228600" algn="l" rtl="0" eaLnBrk="1" fontAlgn="base" hangingPunct="1">
        <a:spcBef>
          <a:spcPct val="0"/>
        </a:spcBef>
        <a:spcAft>
          <a:spcPct val="30000"/>
        </a:spcAft>
        <a:buClr>
          <a:srgbClr val="005EAD"/>
        </a:buClr>
        <a:buFont typeface="Wingdings" charset="0"/>
        <a:buChar char="§"/>
        <a:tabLst/>
        <a:defRPr sz="1600">
          <a:solidFill>
            <a:schemeClr val="tx1"/>
          </a:solidFill>
          <a:latin typeface="Arial"/>
          <a:ea typeface="+mn-ea"/>
          <a:cs typeface="Arial"/>
        </a:defRPr>
      </a:lvl4pPr>
      <a:lvl5pPr marL="1922463" indent="-228600" algn="l" rtl="0" eaLnBrk="1" fontAlgn="base" hangingPunct="1">
        <a:spcBef>
          <a:spcPct val="0"/>
        </a:spcBef>
        <a:spcAft>
          <a:spcPct val="30000"/>
        </a:spcAft>
        <a:buClr>
          <a:srgbClr val="005EAD"/>
        </a:buClr>
        <a:buFont typeface="Wingdings" charset="0"/>
        <a:buChar char="§"/>
        <a:defRPr sz="1600">
          <a:solidFill>
            <a:schemeClr val="tx1"/>
          </a:solidFill>
          <a:latin typeface="Arial"/>
          <a:ea typeface="+mn-ea"/>
          <a:cs typeface="Arial"/>
        </a:defRPr>
      </a:lvl5pPr>
      <a:lvl6pPr marL="2379663" indent="-228600" algn="l" rtl="0" eaLnBrk="1" fontAlgn="base" hangingPunct="1">
        <a:spcBef>
          <a:spcPct val="0"/>
        </a:spcBef>
        <a:spcAft>
          <a:spcPct val="30000"/>
        </a:spcAft>
        <a:buClr>
          <a:srgbClr val="00377D"/>
        </a:buClr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6pPr>
      <a:lvl7pPr marL="2836863" indent="-228600" algn="l" rtl="0" eaLnBrk="1" fontAlgn="base" hangingPunct="1">
        <a:spcBef>
          <a:spcPct val="0"/>
        </a:spcBef>
        <a:spcAft>
          <a:spcPct val="30000"/>
        </a:spcAft>
        <a:buClr>
          <a:srgbClr val="00377D"/>
        </a:buClr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7pPr>
      <a:lvl8pPr marL="3294063" indent="-228600" algn="l" rtl="0" eaLnBrk="1" fontAlgn="base" hangingPunct="1">
        <a:spcBef>
          <a:spcPct val="0"/>
        </a:spcBef>
        <a:spcAft>
          <a:spcPct val="30000"/>
        </a:spcAft>
        <a:buClr>
          <a:srgbClr val="00377D"/>
        </a:buClr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8pPr>
      <a:lvl9pPr marL="3751263" indent="-228600" algn="l" rtl="0" eaLnBrk="1" fontAlgn="base" hangingPunct="1">
        <a:spcBef>
          <a:spcPct val="0"/>
        </a:spcBef>
        <a:spcAft>
          <a:spcPct val="30000"/>
        </a:spcAft>
        <a:buClr>
          <a:srgbClr val="00377D"/>
        </a:buClr>
        <a:buFont typeface="Wingdings" charset="0"/>
        <a:buChar char="§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562413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6DAAD-7183-E94F-B06E-6B28B1117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BFD5B5-5B2C-F38D-4B32-F372C4C6D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Anwendungsfall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0AD183-ACF6-1FF6-5A74-FDCE4AF60C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Porsche Zentrum Standard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FBC66947-720E-34B2-C224-F76E8BFF9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9D2FA61-F991-3A11-2C5E-40783796D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007" y="958644"/>
            <a:ext cx="6080963" cy="3680262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3B4D1327-A439-3135-9839-478C52BF5A45}"/>
              </a:ext>
            </a:extLst>
          </p:cNvPr>
          <p:cNvSpPr/>
          <p:nvPr/>
        </p:nvSpPr>
        <p:spPr bwMode="auto">
          <a:xfrm>
            <a:off x="1322241" y="2650250"/>
            <a:ext cx="923970" cy="529993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90488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8952C-7243-8CF3-65FD-4D252C9F4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4518B2-5791-E489-A013-A1E644DAD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Anwendungsfall A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60B021-CA6C-4D3D-5827-49966AA6B3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Porsche Zentrum NW Preis +10% und NW Einheiten -5%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9C6F3AE9-700F-A00D-1230-BBF1114E5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5CFEF15E-EA7F-F0F3-189C-4CA197E2ADCB}"/>
              </a:ext>
            </a:extLst>
          </p:cNvPr>
          <p:cNvGrpSpPr/>
          <p:nvPr/>
        </p:nvGrpSpPr>
        <p:grpSpPr>
          <a:xfrm>
            <a:off x="1306063" y="932801"/>
            <a:ext cx="5876513" cy="3812885"/>
            <a:chOff x="1564330" y="1017381"/>
            <a:chExt cx="5400350" cy="3331791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0385B566-0199-3539-FDA5-26A81E648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0530" y="1127125"/>
              <a:ext cx="5247950" cy="3222047"/>
            </a:xfrm>
            <a:prstGeom prst="rect">
              <a:avLst/>
            </a:prstGeom>
          </p:spPr>
        </p:pic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F7665B7D-5009-AFCB-0BBF-A9304033340A}"/>
                </a:ext>
              </a:extLst>
            </p:cNvPr>
            <p:cNvSpPr/>
            <p:nvPr/>
          </p:nvSpPr>
          <p:spPr bwMode="auto">
            <a:xfrm>
              <a:off x="5943600" y="1017381"/>
              <a:ext cx="1021080" cy="811419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166666B9-077C-B10F-8118-86C08288AD96}"/>
                </a:ext>
              </a:extLst>
            </p:cNvPr>
            <p:cNvSpPr/>
            <p:nvPr/>
          </p:nvSpPr>
          <p:spPr bwMode="auto">
            <a:xfrm>
              <a:off x="4147449" y="1365679"/>
              <a:ext cx="849102" cy="463121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080413B8-F6E6-1B1E-2076-0BDDF00D1D65}"/>
                </a:ext>
              </a:extLst>
            </p:cNvPr>
            <p:cNvSpPr/>
            <p:nvPr/>
          </p:nvSpPr>
          <p:spPr bwMode="auto">
            <a:xfrm>
              <a:off x="3276122" y="1698335"/>
              <a:ext cx="849102" cy="463121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6B93DFA7-B763-4929-97C3-84892F47D3DC}"/>
                </a:ext>
              </a:extLst>
            </p:cNvPr>
            <p:cNvSpPr/>
            <p:nvPr/>
          </p:nvSpPr>
          <p:spPr bwMode="auto">
            <a:xfrm>
              <a:off x="2427020" y="2007029"/>
              <a:ext cx="849102" cy="463121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5A62B527-35FA-D5B8-05FB-4037AAD25FF0}"/>
                </a:ext>
              </a:extLst>
            </p:cNvPr>
            <p:cNvSpPr/>
            <p:nvPr/>
          </p:nvSpPr>
          <p:spPr bwMode="auto">
            <a:xfrm>
              <a:off x="1564330" y="2607683"/>
              <a:ext cx="849102" cy="463121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920765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C476A-E6AD-4244-A6F7-F5751BBAF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672CA5-A8D4-76A2-D74E-46DDA9C94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Anwendungsfall B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BB16D2-B9CA-18D5-53FD-6FD7C4A520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Porsche Zentrum Lagerbestand NW&amp;GW +20%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D442300A-E00F-1596-3CF6-846FDA5C1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B0AE1C80-5542-7C7A-E3BF-8F7C3E90DC54}"/>
              </a:ext>
            </a:extLst>
          </p:cNvPr>
          <p:cNvGrpSpPr/>
          <p:nvPr/>
        </p:nvGrpSpPr>
        <p:grpSpPr>
          <a:xfrm>
            <a:off x="1291329" y="958644"/>
            <a:ext cx="6002931" cy="3793574"/>
            <a:chOff x="1612416" y="1099513"/>
            <a:chExt cx="5639963" cy="3451850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EA647D08-4902-924B-0654-3F3FAA0A6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7491" y="1099513"/>
              <a:ext cx="5584888" cy="3451850"/>
            </a:xfrm>
            <a:prstGeom prst="rect">
              <a:avLst/>
            </a:prstGeom>
          </p:spPr>
        </p:pic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E9893BBA-7EDB-CE57-A774-528312DBA76C}"/>
                </a:ext>
              </a:extLst>
            </p:cNvPr>
            <p:cNvSpPr/>
            <p:nvPr/>
          </p:nvSpPr>
          <p:spPr bwMode="auto">
            <a:xfrm>
              <a:off x="5154843" y="3034646"/>
              <a:ext cx="1021080" cy="811419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374E03EB-AC37-FB02-937C-5EF889117A86}"/>
                </a:ext>
              </a:extLst>
            </p:cNvPr>
            <p:cNvSpPr/>
            <p:nvPr/>
          </p:nvSpPr>
          <p:spPr bwMode="auto">
            <a:xfrm>
              <a:off x="4317225" y="3440355"/>
              <a:ext cx="917890" cy="378195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2F17D592-DCF7-C982-A30F-ABB717BE29DC}"/>
                </a:ext>
              </a:extLst>
            </p:cNvPr>
            <p:cNvSpPr/>
            <p:nvPr/>
          </p:nvSpPr>
          <p:spPr bwMode="auto">
            <a:xfrm>
              <a:off x="3376417" y="3716883"/>
              <a:ext cx="940808" cy="507376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263737A9-960A-8F2E-E9F4-0908E785C3CB}"/>
                </a:ext>
              </a:extLst>
            </p:cNvPr>
            <p:cNvSpPr/>
            <p:nvPr/>
          </p:nvSpPr>
          <p:spPr bwMode="auto">
            <a:xfrm>
              <a:off x="2528794" y="3354018"/>
              <a:ext cx="940808" cy="507376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1F5B69CF-46DB-7C48-6203-A5F55AAB008F}"/>
                </a:ext>
              </a:extLst>
            </p:cNvPr>
            <p:cNvSpPr/>
            <p:nvPr/>
          </p:nvSpPr>
          <p:spPr bwMode="auto">
            <a:xfrm>
              <a:off x="1612416" y="2701319"/>
              <a:ext cx="837617" cy="519443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21239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664A1-77AB-E2C8-855A-B95C2CAE2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05FCD0-0EEE-1A06-88E7-B02A87358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Anwendungsfall A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F284B55-C495-BADA-5638-E7BDF4D8F0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Porsche Zentrum Servicekosten +25%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51865B2-F1AE-08CE-B4DB-6DCC2443B2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8109" y="1017381"/>
            <a:ext cx="5946723" cy="3657634"/>
          </a:xfr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6FAEF1AB-CFDF-F6F4-96B5-A0982BE68D61}"/>
              </a:ext>
            </a:extLst>
          </p:cNvPr>
          <p:cNvSpPr>
            <a:spLocks/>
          </p:cNvSpPr>
          <p:nvPr/>
        </p:nvSpPr>
        <p:spPr bwMode="auto">
          <a:xfrm>
            <a:off x="5197338" y="2418186"/>
            <a:ext cx="821625" cy="41073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8066692-745C-5B65-6B5B-BF501CB493AE}"/>
              </a:ext>
            </a:extLst>
          </p:cNvPr>
          <p:cNvSpPr>
            <a:spLocks/>
          </p:cNvSpPr>
          <p:nvPr/>
        </p:nvSpPr>
        <p:spPr bwMode="auto">
          <a:xfrm>
            <a:off x="4197214" y="2003850"/>
            <a:ext cx="940808" cy="50737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0D3AF0-2123-ACE8-9940-C25AF3318AF7}"/>
              </a:ext>
            </a:extLst>
          </p:cNvPr>
          <p:cNvSpPr>
            <a:spLocks/>
          </p:cNvSpPr>
          <p:nvPr/>
        </p:nvSpPr>
        <p:spPr bwMode="auto">
          <a:xfrm>
            <a:off x="3197090" y="1668093"/>
            <a:ext cx="940808" cy="50737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C8B1A5D-3940-90DE-22A1-B0AE627A6E43}"/>
              </a:ext>
            </a:extLst>
          </p:cNvPr>
          <p:cNvSpPr>
            <a:spLocks/>
          </p:cNvSpPr>
          <p:nvPr/>
        </p:nvSpPr>
        <p:spPr bwMode="auto">
          <a:xfrm>
            <a:off x="2196966" y="2003850"/>
            <a:ext cx="940808" cy="50737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E998C0A-0BF3-A357-296D-4DED2602F030}"/>
              </a:ext>
            </a:extLst>
          </p:cNvPr>
          <p:cNvSpPr>
            <a:spLocks/>
          </p:cNvSpPr>
          <p:nvPr/>
        </p:nvSpPr>
        <p:spPr bwMode="auto">
          <a:xfrm>
            <a:off x="1256158" y="2753943"/>
            <a:ext cx="940808" cy="50737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38691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1D748-38F4-AD7D-F488-4E29ACDC3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1C27CCA5-AA56-3177-F88C-19C43788C979}"/>
              </a:ext>
            </a:extLst>
          </p:cNvPr>
          <p:cNvSpPr/>
          <p:nvPr/>
        </p:nvSpPr>
        <p:spPr bwMode="auto">
          <a:xfrm>
            <a:off x="2743200" y="1017381"/>
            <a:ext cx="3803650" cy="366336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635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5AE2EE-DA86-235D-F1A2-76170C638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Fragen?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7EAB71F-91D9-71E5-E2B4-8D1F69FF3C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Inhaltsplatzhalter 4" descr="Fragezeichen">
                <a:extLst>
                  <a:ext uri="{FF2B5EF4-FFF2-40B4-BE49-F238E27FC236}">
                    <a16:creationId xmlns:a16="http://schemas.microsoft.com/office/drawing/2014/main" id="{39FBFEAB-B0E7-D38C-6C6F-905FBFB45FD7}"/>
                  </a:ext>
                </a:extLst>
              </p:cNvPr>
              <p:cNvGraphicFramePr>
                <a:graphicFrameLocks noGrp="1" noChangeAspect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87046069"/>
                  </p:ext>
                </p:extLst>
              </p:nvPr>
            </p:nvGraphicFramePr>
            <p:xfrm>
              <a:off x="3591619" y="1433259"/>
              <a:ext cx="1963936" cy="2811968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963936" cy="2811968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</am3d:spPr>
                  <am3d:camera>
                    <am3d:pos x="0" y="0" z="5861527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675758" d="1000000"/>
                    <am3d:preTrans dx="-721111" dy="-18000000" dz="8896"/>
                    <am3d:scale>
                      <am3d:sx n="1000000" d="1000000"/>
                      <am3d:sy n="1000000" d="1000000"/>
                      <am3d:sz n="1000000" d="1000000"/>
                    </am3d:scale>
                    <am3d:rot ax="582056" ay="1286504" az="214552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41996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Inhaltsplatzhalter 4" descr="Fragezeichen">
                <a:extLst>
                  <a:ext uri="{FF2B5EF4-FFF2-40B4-BE49-F238E27FC236}">
                    <a16:creationId xmlns:a16="http://schemas.microsoft.com/office/drawing/2014/main" id="{39FBFEAB-B0E7-D38C-6C6F-905FBFB45FD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91619" y="1433259"/>
                <a:ext cx="1963936" cy="281196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297385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764396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639910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969888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63785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Kennzahlensysteme(ROI)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Anhand des DuPont </a:t>
            </a:r>
            <a:r>
              <a:rPr lang="de-DE" dirty="0" err="1"/>
              <a:t>Schema‘s</a:t>
            </a:r>
            <a:endParaRPr lang="de-DE" dirty="0"/>
          </a:p>
        </p:txBody>
      </p:sp>
      <p:pic>
        <p:nvPicPr>
          <p:cNvPr id="6" name="Bild 5" descr="shutterstock_73056277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32" b="21685"/>
          <a:stretch/>
        </p:blipFill>
        <p:spPr>
          <a:xfrm>
            <a:off x="0" y="950912"/>
            <a:ext cx="9162000" cy="3248057"/>
          </a:xfrm>
          <a:prstGeom prst="rect">
            <a:avLst/>
          </a:prstGeom>
        </p:spPr>
      </p:pic>
      <p:cxnSp>
        <p:nvCxnSpPr>
          <p:cNvPr id="7" name="Gerade Verbindung 6"/>
          <p:cNvCxnSpPr/>
          <p:nvPr/>
        </p:nvCxnSpPr>
        <p:spPr bwMode="auto">
          <a:xfrm>
            <a:off x="0" y="4179600"/>
            <a:ext cx="4575175" cy="0"/>
          </a:xfrm>
          <a:prstGeom prst="line">
            <a:avLst/>
          </a:prstGeom>
          <a:noFill/>
          <a:ln w="38100" cap="rnd" cmpd="sng" algn="ctr">
            <a:solidFill>
              <a:srgbClr val="B0046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2A3F36BF-6C6D-9FD3-1662-D24D1F314986}"/>
              </a:ext>
            </a:extLst>
          </p:cNvPr>
          <p:cNvSpPr txBox="1"/>
          <p:nvPr/>
        </p:nvSpPr>
        <p:spPr>
          <a:xfrm>
            <a:off x="2505560" y="4397004"/>
            <a:ext cx="4139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von Alexander Schwarze</a:t>
            </a:r>
          </a:p>
        </p:txBody>
      </p:sp>
    </p:spTree>
    <p:extLst>
      <p:ext uri="{BB962C8B-B14F-4D97-AF65-F5344CB8AC3E}">
        <p14:creationId xmlns:p14="http://schemas.microsoft.com/office/powerpoint/2010/main" val="115664643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73A4F-7BDB-462C-DD29-863B31D07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B8CC62-DD98-5730-55E9-544CB8D36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DuPont Schema </a:t>
            </a:r>
            <a:r>
              <a:rPr lang="de-DE" dirty="0" err="1"/>
              <a:t>Recap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87E1BC-5F7B-00E5-3D33-450567E265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Was war das nochmal?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9953AA7-7104-94C8-B191-9E9D61033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Älteste Kennzahlensystem der Welt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Gesamtkapitalrendite(</a:t>
            </a:r>
            <a:r>
              <a:rPr lang="de-DE" sz="2400" b="1" dirty="0"/>
              <a:t>ROI</a:t>
            </a:r>
            <a:r>
              <a:rPr lang="de-DE" sz="2400" dirty="0"/>
              <a:t>) zentral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Darstellung von </a:t>
            </a:r>
            <a:r>
              <a:rPr lang="de-DE" sz="2400" b="1" dirty="0"/>
              <a:t>Abhängigkeiten</a:t>
            </a:r>
            <a:r>
              <a:rPr lang="de-DE" sz="2400" dirty="0"/>
              <a:t> und </a:t>
            </a:r>
            <a:r>
              <a:rPr lang="de-DE" sz="2400" b="1" dirty="0"/>
              <a:t>Wechselwirkungen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Kontinuierliche </a:t>
            </a:r>
            <a:r>
              <a:rPr lang="de-DE" sz="2400" b="1" dirty="0"/>
              <a:t>Aufspaltung</a:t>
            </a:r>
            <a:r>
              <a:rPr lang="de-DE" sz="2400" dirty="0"/>
              <a:t> der Größen in Komponenten </a:t>
            </a:r>
          </a:p>
          <a:p>
            <a:pPr algn="ctr">
              <a:lnSpc>
                <a:spcPct val="150000"/>
              </a:lnSpc>
            </a:pPr>
            <a:r>
              <a:rPr lang="de-DE" sz="2400" dirty="0">
                <a:sym typeface="Wingdings" panose="05000000000000000000" pitchFamily="2" charset="2"/>
              </a:rPr>
              <a:t> Übersichtliche </a:t>
            </a:r>
            <a:r>
              <a:rPr lang="de-DE" sz="2400" b="1" dirty="0">
                <a:sym typeface="Wingdings" panose="05000000000000000000" pitchFamily="2" charset="2"/>
              </a:rPr>
              <a:t>Einflussfaktoren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14476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64E47-7595-EAC2-8628-C9FCAF778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BD4ADA-EB6D-B7AD-865F-C0A6CEF24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DuPont Schema </a:t>
            </a:r>
            <a:r>
              <a:rPr lang="de-DE" dirty="0" err="1"/>
              <a:t>Recap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E4D5D61-360F-0250-2E3A-B1FD83B61F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Was war das nochmal?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6966C7DB-629D-3D8F-088D-16BF5CCADA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48112"/>
              </p:ext>
            </p:extLst>
          </p:nvPr>
        </p:nvGraphicFramePr>
        <p:xfrm>
          <a:off x="249238" y="1127125"/>
          <a:ext cx="8648700" cy="2984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4350">
                  <a:extLst>
                    <a:ext uri="{9D8B030D-6E8A-4147-A177-3AD203B41FA5}">
                      <a16:colId xmlns:a16="http://schemas.microsoft.com/office/drawing/2014/main" val="303791283"/>
                    </a:ext>
                  </a:extLst>
                </a:gridCol>
                <a:gridCol w="4324350">
                  <a:extLst>
                    <a:ext uri="{9D8B030D-6E8A-4147-A177-3AD203B41FA5}">
                      <a16:colId xmlns:a16="http://schemas.microsoft.com/office/drawing/2014/main" val="1223253097"/>
                    </a:ext>
                  </a:extLst>
                </a:gridCol>
              </a:tblGrid>
              <a:tr h="746108">
                <a:tc>
                  <a:txBody>
                    <a:bodyPr/>
                    <a:lstStyle/>
                    <a:p>
                      <a:r>
                        <a:rPr lang="de-DE" sz="2800" u="sng" dirty="0">
                          <a:solidFill>
                            <a:schemeClr val="tx1"/>
                          </a:solidFill>
                        </a:rPr>
                        <a:t>Vorteile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u="sng" dirty="0">
                          <a:solidFill>
                            <a:schemeClr val="tx1"/>
                          </a:solidFill>
                        </a:rPr>
                        <a:t>Nachteile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455528"/>
                  </a:ext>
                </a:extLst>
              </a:tr>
              <a:tr h="746108">
                <a:tc>
                  <a:txBody>
                    <a:bodyPr/>
                    <a:lstStyle/>
                    <a:p>
                      <a:r>
                        <a:rPr lang="de-DE" dirty="0"/>
                        <a:t>Klare Struktur, Handlungsorientiert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Rückblickende Betrachtung monetärer Größen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38501"/>
                  </a:ext>
                </a:extLst>
              </a:tr>
              <a:tr h="746108">
                <a:tc>
                  <a:txBody>
                    <a:bodyPr/>
                    <a:lstStyle/>
                    <a:p>
                      <a:r>
                        <a:rPr lang="de-DE" dirty="0"/>
                        <a:t>Kennzahlen aus Rechnungswesen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Bilanzpolitik Einfluss auf Schema</a:t>
                      </a:r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833779"/>
                  </a:ext>
                </a:extLst>
              </a:tr>
              <a:tr h="746108">
                <a:tc>
                  <a:txBody>
                    <a:bodyPr/>
                    <a:lstStyle/>
                    <a:p>
                      <a:r>
                        <a:rPr lang="de-DE" dirty="0"/>
                        <a:t>Vergleichbarkeit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Andere Aspekte der Wertsteigerung bleiben unberücksichtigt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24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761336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63B27-D8E6-6F13-7A47-C6FE07E81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7627FF-37A8-F07D-6E94-062D38EB2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Anwendungsfall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FE86B1-4B57-74F3-983B-28E1B5AA83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Porsche Zentrum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1968EBE1-B56A-062C-A554-E3CECC2D7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898C458-E1FC-14FC-E35E-8ADD87988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227" y="1126986"/>
            <a:ext cx="6673546" cy="3443427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5127AF88-C09B-0023-BE62-10C02A75D1FA}"/>
              </a:ext>
            </a:extLst>
          </p:cNvPr>
          <p:cNvSpPr/>
          <p:nvPr/>
        </p:nvSpPr>
        <p:spPr bwMode="auto">
          <a:xfrm>
            <a:off x="1197233" y="2508251"/>
            <a:ext cx="120391" cy="171450"/>
          </a:xfrm>
          <a:prstGeom prst="rect">
            <a:avLst/>
          </a:prstGeom>
          <a:solidFill>
            <a:schemeClr val="bg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0B420D8C-D035-6A4E-5438-9D5715F43746}"/>
              </a:ext>
            </a:extLst>
          </p:cNvPr>
          <p:cNvSpPr/>
          <p:nvPr/>
        </p:nvSpPr>
        <p:spPr bwMode="auto">
          <a:xfrm>
            <a:off x="1175031" y="4357687"/>
            <a:ext cx="199744" cy="274637"/>
          </a:xfrm>
          <a:prstGeom prst="rect">
            <a:avLst/>
          </a:prstGeom>
          <a:solidFill>
            <a:schemeClr val="bg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97422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aster_16zu9 2022">
  <a:themeElements>
    <a:clrScheme name="Leere Präsentation 2">
      <a:dk1>
        <a:srgbClr val="000000"/>
      </a:dk1>
      <a:lt1>
        <a:srgbClr val="FFFFFF"/>
      </a:lt1>
      <a:dk2>
        <a:srgbClr val="005EAD"/>
      </a:dk2>
      <a:lt2>
        <a:srgbClr val="000000"/>
      </a:lt2>
      <a:accent1>
        <a:srgbClr val="C0C0C0"/>
      </a:accent1>
      <a:accent2>
        <a:srgbClr val="005EAD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49C"/>
      </a:accent6>
      <a:hlink>
        <a:srgbClr val="B2B2B2"/>
      </a:hlink>
      <a:folHlink>
        <a:srgbClr val="000000"/>
      </a:folHlink>
    </a:clrScheme>
    <a:fontScheme name="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2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2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33CC"/>
        </a:dk2>
        <a:lt2>
          <a:srgbClr val="000000"/>
        </a:lt2>
        <a:accent1>
          <a:srgbClr val="3399FF"/>
        </a:accent1>
        <a:accent2>
          <a:srgbClr val="0033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02DB9"/>
        </a:accent6>
        <a:hlink>
          <a:srgbClr val="CC00CC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5EAD"/>
        </a:dk2>
        <a:lt2>
          <a:srgbClr val="000000"/>
        </a:lt2>
        <a:accent1>
          <a:srgbClr val="C0C0C0"/>
        </a:accent1>
        <a:accent2>
          <a:srgbClr val="005EA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49C"/>
        </a:accent6>
        <a:hlink>
          <a:srgbClr val="B2B2B2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PPT-Master_16zu9_2022</Template>
  <TotalTime>0</TotalTime>
  <Words>145</Words>
  <Application>Microsoft Office PowerPoint</Application>
  <PresentationFormat>Bildschirmpräsentation (16:9)</PresentationFormat>
  <Paragraphs>33</Paragraphs>
  <Slides>14</Slides>
  <Notes>1</Notes>
  <HiddenSlides>5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  <vt:variant>
        <vt:lpstr>Zielgruppenorientierte Präsentationen</vt:lpstr>
      </vt:variant>
      <vt:variant>
        <vt:i4>1</vt:i4>
      </vt:variant>
    </vt:vector>
  </HeadingPairs>
  <TitlesOfParts>
    <vt:vector size="20" baseType="lpstr">
      <vt:lpstr>Arial</vt:lpstr>
      <vt:lpstr>Syntax</vt:lpstr>
      <vt:lpstr>Times</vt:lpstr>
      <vt:lpstr>Wingdings</vt:lpstr>
      <vt:lpstr>Master_16zu9 2022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Kennzahlensysteme(ROI)</vt:lpstr>
      <vt:lpstr>DuPont Schema Recap</vt:lpstr>
      <vt:lpstr>DuPont Schema Recap</vt:lpstr>
      <vt:lpstr>Anwendungsfall</vt:lpstr>
      <vt:lpstr>Anwendungsfall </vt:lpstr>
      <vt:lpstr>Anwendungsfall A</vt:lpstr>
      <vt:lpstr>Anwendungsfall B</vt:lpstr>
      <vt:lpstr>Anwendungsfall A</vt:lpstr>
      <vt:lpstr>Fragen?</vt:lpstr>
      <vt:lpstr>Mustermann1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Carolin Vollenberg</dc:creator>
  <cp:lastModifiedBy>Alexander Schwarze</cp:lastModifiedBy>
  <cp:revision>5</cp:revision>
  <cp:lastPrinted>2010-04-29T14:30:22Z</cp:lastPrinted>
  <dcterms:created xsi:type="dcterms:W3CDTF">2022-04-07T08:54:34Z</dcterms:created>
  <dcterms:modified xsi:type="dcterms:W3CDTF">2024-11-11T11:15:20Z</dcterms:modified>
</cp:coreProperties>
</file>